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7625" y="288000"/>
            <a:ext cx="432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B0B0B0"/>
                </a:solidFill>
                <a:latin typeface="Abadi"/>
              </a:defRPr>
            </a:pPr>
            <a:r>
              <a:t>✕ Raiffeisen Bank  │ Co nás bolelo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75% zlepšení kvality adres za 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